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305" r:id="rId2"/>
    <p:sldId id="307" r:id="rId3"/>
    <p:sldId id="309" r:id="rId4"/>
    <p:sldId id="310" r:id="rId5"/>
    <p:sldId id="365" r:id="rId6"/>
    <p:sldId id="311" r:id="rId7"/>
    <p:sldId id="378" r:id="rId8"/>
    <p:sldId id="380" r:id="rId9"/>
    <p:sldId id="379" r:id="rId10"/>
    <p:sldId id="368" r:id="rId11"/>
    <p:sldId id="376" r:id="rId12"/>
    <p:sldId id="375" r:id="rId13"/>
    <p:sldId id="370" r:id="rId14"/>
    <p:sldId id="371" r:id="rId15"/>
    <p:sldId id="373" r:id="rId16"/>
    <p:sldId id="372" r:id="rId17"/>
    <p:sldId id="38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28495E"/>
    <a:srgbClr val="FFFFFF"/>
    <a:srgbClr val="FF0000"/>
    <a:srgbClr val="7F7F7F"/>
    <a:srgbClr val="BA9872"/>
    <a:srgbClr val="D1A87A"/>
    <a:srgbClr val="47290F"/>
    <a:srgbClr val="FAB23C"/>
    <a:srgbClr val="F89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136" autoAdjust="0"/>
  </p:normalViewPr>
  <p:slideViewPr>
    <p:cSldViewPr snapToGrid="0">
      <p:cViewPr>
        <p:scale>
          <a:sx n="100" d="100"/>
          <a:sy n="100" d="100"/>
        </p:scale>
        <p:origin x="918" y="13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0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2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55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10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26.jpe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21.jpe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F6F4F3A-DFBF-5FE7-7550-978F0CBF9E94}"/>
              </a:ext>
            </a:extLst>
          </p:cNvPr>
          <p:cNvSpPr/>
          <p:nvPr/>
        </p:nvSpPr>
        <p:spPr>
          <a:xfrm>
            <a:off x="4189813" y="714735"/>
            <a:ext cx="4011059" cy="40110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36C124-7D0D-EE83-F4A7-44EDF1241F96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BBC7C0-EE85-0A37-C5D3-B7422D1B647B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67EA7-B351-A9D2-51FB-2CB0BDC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714735"/>
            <a:ext cx="401105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>
            <a:extLst>
              <a:ext uri="{FF2B5EF4-FFF2-40B4-BE49-F238E27FC236}">
                <a16:creationId xmlns:a16="http://schemas.microsoft.com/office/drawing/2014/main" id="{7356AC6F-028B-1E26-33FD-07F6F81B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" y="1526941"/>
            <a:ext cx="6438318" cy="3558495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 rot="10800000" flipV="1">
            <a:off x="668851" y="5167344"/>
            <a:ext cx="1657231" cy="15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4177104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CF4AE89D-E86D-BFB6-B8DF-BB58C2D1B084}"/>
              </a:ext>
            </a:extLst>
          </p:cNvPr>
          <p:cNvSpPr/>
          <p:nvPr/>
        </p:nvSpPr>
        <p:spPr>
          <a:xfrm>
            <a:off x="4173460" y="319596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B75D48-2833-D783-625B-CBBBC314E11C}"/>
              </a:ext>
            </a:extLst>
          </p:cNvPr>
          <p:cNvGrpSpPr/>
          <p:nvPr/>
        </p:nvGrpSpPr>
        <p:grpSpPr>
          <a:xfrm>
            <a:off x="668851" y="4088957"/>
            <a:ext cx="3605640" cy="950660"/>
            <a:chOff x="2422648" y="3830843"/>
            <a:chExt cx="4584876" cy="12088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C6D2F5-06CB-9FD5-A964-37C0BB1D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53" y="4625879"/>
              <a:ext cx="822064" cy="411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DCA9DB-9034-C3C5-9969-3BAD0962A7A4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6" cy="346562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95FC4CE-A82B-B440-B42A-0B9846FB5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53C3DE8-9A42-B37D-1CA5-639F4590F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B6C4AC-EFCA-935E-DBE0-064C1A35B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0" y="21562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0F49134-94CF-4DE5-339B-FFFA5124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1A66B63-46E2-BFE9-03A9-9B8D09C16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A8FAF97-1CBC-2D43-5616-C86D3CB68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84A5575-0F0B-1873-5AE7-74E316A9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D7B5F9C-0F54-DA05-37FE-72F9C3C8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A4A661-EBEF-8A72-2458-1D96E29A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3672254" cy="3092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43B4D0-8392-FD54-4307-3CA7B9DE50E6}"/>
                </a:ext>
              </a:extLst>
            </p:cNvPr>
            <p:cNvSpPr txBox="1"/>
            <p:nvPr/>
          </p:nvSpPr>
          <p:spPr>
            <a:xfrm>
              <a:off x="6059505" y="4677506"/>
              <a:ext cx="948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S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end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05B789-4411-4BD2-7361-20B17B2A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1093BF-93F2-BF07-0AAC-6FDF9ED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657421" y="4003153"/>
            <a:ext cx="3604423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54338" y="389314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DC2ED62-49AE-8DD4-1169-4B4DF83588C3}"/>
              </a:ext>
            </a:extLst>
          </p:cNvPr>
          <p:cNvCxnSpPr>
            <a:cxnSpLocks/>
            <a:stCxn id="45" idx="3"/>
            <a:endCxn id="24" idx="1"/>
          </p:cNvCxnSpPr>
          <p:nvPr/>
        </p:nvCxnSpPr>
        <p:spPr>
          <a:xfrm rot="10800000">
            <a:off x="655295" y="3312270"/>
            <a:ext cx="13557" cy="2640478"/>
          </a:xfrm>
          <a:prstGeom prst="bentConnector3">
            <a:avLst>
              <a:gd name="adj1" fmla="val 349918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27484B1-EEBA-1F75-177C-04674260D9C2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130" name="Google Shape;116;p3">
            <a:extLst>
              <a:ext uri="{FF2B5EF4-FFF2-40B4-BE49-F238E27FC236}">
                <a16:creationId xmlns:a16="http://schemas.microsoft.com/office/drawing/2014/main" id="{0B45EE95-CB42-FC26-55B5-07490BB85F19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362CC267-2067-E31B-4459-57D86C735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5673" y="3390108"/>
            <a:ext cx="1014716" cy="101471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1B9182FB-E26F-2A68-E118-2B7A1099C9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0540" y="4585393"/>
            <a:ext cx="1117737" cy="31220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90EC45-DD5C-E8E8-135B-BD5A610A9D50}"/>
              </a:ext>
            </a:extLst>
          </p:cNvPr>
          <p:cNvSpPr txBox="1"/>
          <p:nvPr/>
        </p:nvSpPr>
        <p:spPr>
          <a:xfrm>
            <a:off x="5142816" y="458349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1FA77E84-E4B6-FCA4-EC36-C1D6F77335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3420" y="4069992"/>
            <a:ext cx="1117737" cy="312208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1D739A9-F06B-9A72-9E0D-B256CE5F9197}"/>
              </a:ext>
            </a:extLst>
          </p:cNvPr>
          <p:cNvSpPr txBox="1"/>
          <p:nvPr/>
        </p:nvSpPr>
        <p:spPr>
          <a:xfrm>
            <a:off x="5845696" y="406809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0" name="Google Shape;116;p3">
            <a:extLst>
              <a:ext uri="{FF2B5EF4-FFF2-40B4-BE49-F238E27FC236}">
                <a16:creationId xmlns:a16="http://schemas.microsoft.com/office/drawing/2014/main" id="{20160543-929B-43DD-BAD0-2281DAC32CD2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3DDBE62B-849A-2EA9-0E94-6B0BB76D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" y="1526941"/>
            <a:ext cx="6438318" cy="35584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시작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805-7DB9-6723-8DF8-8CFDF770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B0972-199F-D838-FC3A-46FF6E17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7631E-0531-1B2F-0E23-607C8F41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53FC94-98E2-361C-0CE9-8F71FFD8C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673" y="3390108"/>
            <a:ext cx="1014716" cy="10147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6F2628-5C96-E1F7-BAF4-A7E841475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540" y="4585393"/>
            <a:ext cx="1117737" cy="3122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D0A6B0D-3C24-A014-ABE3-78C6E7DB2115}"/>
              </a:ext>
            </a:extLst>
          </p:cNvPr>
          <p:cNvSpPr txBox="1"/>
          <p:nvPr/>
        </p:nvSpPr>
        <p:spPr>
          <a:xfrm>
            <a:off x="5142816" y="458349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B8145F8-CB12-7046-6973-400232F49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420" y="4069992"/>
            <a:ext cx="1117737" cy="3122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E093260-BA48-504B-C810-CA19CD2E3E8C}"/>
              </a:ext>
            </a:extLst>
          </p:cNvPr>
          <p:cNvSpPr txBox="1"/>
          <p:nvPr/>
        </p:nvSpPr>
        <p:spPr>
          <a:xfrm>
            <a:off x="5845696" y="406809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47B3205-6D3D-CFD5-74E0-B5E2B95A1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0D16562-5B2C-5894-6D42-774678997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4A997DE-CF86-B32C-FBB8-4B38DDCAC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6642439-A9B6-4C1F-EB26-3F0E3CF55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4A20D5-B1F0-A821-7049-F9D9C3FF3BC6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5895443-603D-C0EA-0C83-6C74388A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" y="1526941"/>
            <a:ext cx="6438318" cy="35584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091" y="5220629"/>
            <a:ext cx="2570034" cy="1396991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게임트릭스 - PC방 게임전문 리서치 서비스!">
            <a:extLst>
              <a:ext uri="{FF2B5EF4-FFF2-40B4-BE49-F238E27FC236}">
                <a16:creationId xmlns:a16="http://schemas.microsoft.com/office/drawing/2014/main" id="{030840FA-42B3-3CC0-3C44-14AFD776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770" r="33057" b="78004"/>
          <a:stretch/>
        </p:blipFill>
        <p:spPr bwMode="auto">
          <a:xfrm>
            <a:off x="654647" y="5219093"/>
            <a:ext cx="2570033" cy="13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게임트릭스 - PC방 게임전문 리서치 서비스!">
            <a:extLst>
              <a:ext uri="{FF2B5EF4-FFF2-40B4-BE49-F238E27FC236}">
                <a16:creationId xmlns:a16="http://schemas.microsoft.com/office/drawing/2014/main" id="{F9DA470C-6B1B-897D-C4DA-19D78292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21461" r="77173" b="22188"/>
          <a:stretch/>
        </p:blipFill>
        <p:spPr bwMode="auto">
          <a:xfrm>
            <a:off x="654203" y="5350069"/>
            <a:ext cx="805723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1125834" y="1844486"/>
            <a:ext cx="1656795" cy="2963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3" name="Picture 4" descr="게임트릭스 - PC방 게임전문 리서치 서비스!">
            <a:extLst>
              <a:ext uri="{FF2B5EF4-FFF2-40B4-BE49-F238E27FC236}">
                <a16:creationId xmlns:a16="http://schemas.microsoft.com/office/drawing/2014/main" id="{47557B90-BC1B-0FE5-BD8C-AF6216007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4" t="21461" r="21938" b="22188"/>
          <a:stretch/>
        </p:blipFill>
        <p:spPr bwMode="auto">
          <a:xfrm>
            <a:off x="1459926" y="5359053"/>
            <a:ext cx="1752240" cy="12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6F6834-2DF9-CB58-D4A2-9939FF024FF5}"/>
              </a:ext>
            </a:extLst>
          </p:cNvPr>
          <p:cNvSpPr/>
          <p:nvPr/>
        </p:nvSpPr>
        <p:spPr>
          <a:xfrm>
            <a:off x="1469219" y="6488925"/>
            <a:ext cx="1762622" cy="131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</a:p>
        </p:txBody>
      </p:sp>
      <p:sp>
        <p:nvSpPr>
          <p:cNvPr id="45" name="Google Shape;112;p3">
            <a:extLst>
              <a:ext uri="{FF2B5EF4-FFF2-40B4-BE49-F238E27FC236}">
                <a16:creationId xmlns:a16="http://schemas.microsoft.com/office/drawing/2014/main" id="{10D20047-A5C8-42F0-65E0-4907D042C7C6}"/>
              </a:ext>
            </a:extLst>
          </p:cNvPr>
          <p:cNvSpPr/>
          <p:nvPr/>
        </p:nvSpPr>
        <p:spPr>
          <a:xfrm>
            <a:off x="2814005" y="1826665"/>
            <a:ext cx="3745612" cy="26359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0589FD16-4526-2C54-9D9F-0447D0855064}"/>
              </a:ext>
            </a:extLst>
          </p:cNvPr>
          <p:cNvSpPr/>
          <p:nvPr/>
        </p:nvSpPr>
        <p:spPr>
          <a:xfrm>
            <a:off x="2805698" y="4462654"/>
            <a:ext cx="3762218" cy="33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EC09F-0BE4-43A0-32A6-C07D74C4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8" y="1862619"/>
            <a:ext cx="1720469" cy="309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484C7-6E19-332E-6318-AADCB82AB686}"/>
              </a:ext>
            </a:extLst>
          </p:cNvPr>
          <p:cNvSpPr txBox="1"/>
          <p:nvPr/>
        </p:nvSpPr>
        <p:spPr>
          <a:xfrm>
            <a:off x="1157551" y="1871771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AEBF2D-044C-B613-CAD4-F4457270E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99" y="1853094"/>
            <a:ext cx="3762218" cy="309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07954-A110-24AD-2D68-694D79A510BC}"/>
              </a:ext>
            </a:extLst>
          </p:cNvPr>
          <p:cNvSpPr txBox="1"/>
          <p:nvPr/>
        </p:nvSpPr>
        <p:spPr>
          <a:xfrm>
            <a:off x="2852462" y="1862246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34307"/>
            <a:ext cx="232385" cy="2087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26F81-6A7F-F1E2-3DB1-A262172D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50200" y="3399247"/>
            <a:ext cx="2635989" cy="196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107CBB-59E7-C26C-6ABA-9A233C7AE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79" y="2244351"/>
            <a:ext cx="149315" cy="298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2126BC-BB0A-91C9-4B78-8E8740780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2191223"/>
            <a:ext cx="1422451" cy="872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8A6B8E-9541-A6D4-DE94-1F39B32E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3067358"/>
            <a:ext cx="1422451" cy="8720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904895-7C03-6B6F-7EDF-8E41AEFF8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19" y="3936461"/>
            <a:ext cx="1422451" cy="8720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18CB5-B2A0-FCA2-DDD1-56656F657969}"/>
              </a:ext>
            </a:extLst>
          </p:cNvPr>
          <p:cNvSpPr/>
          <p:nvPr/>
        </p:nvSpPr>
        <p:spPr>
          <a:xfrm>
            <a:off x="2828776" y="4492497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C7A5E7-F92F-BC41-47E7-0A9A04252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775" y="4492497"/>
            <a:ext cx="3762218" cy="312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DF0208-A564-C227-E9AA-409FD8E9E03F}"/>
              </a:ext>
            </a:extLst>
          </p:cNvPr>
          <p:cNvSpPr txBox="1"/>
          <p:nvPr/>
        </p:nvSpPr>
        <p:spPr>
          <a:xfrm>
            <a:off x="2852462" y="4492497"/>
            <a:ext cx="3707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선택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23E3DE-2C7E-CEEA-EE9F-DED6C43BD864}"/>
              </a:ext>
            </a:extLst>
          </p:cNvPr>
          <p:cNvSpPr txBox="1"/>
          <p:nvPr/>
        </p:nvSpPr>
        <p:spPr>
          <a:xfrm>
            <a:off x="4158524" y="3158608"/>
            <a:ext cx="103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이미지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871A3B-0DE6-0D09-A9E8-A687A25C102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12166" y="3314157"/>
            <a:ext cx="3769657" cy="2673795"/>
          </a:xfrm>
          <a:prstGeom prst="bentConnector3">
            <a:avLst>
              <a:gd name="adj1" fmla="val 111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94CC87-E2F0-0842-606D-AC2C26E25086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5821" y="4154207"/>
            <a:ext cx="2485940" cy="8990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3295729" y="4154207"/>
            <a:ext cx="1001617" cy="8793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A783ACDA-2B0E-D0C1-A569-71CC57B2EF64}"/>
              </a:ext>
            </a:extLst>
          </p:cNvPr>
          <p:cNvSpPr/>
          <p:nvPr/>
        </p:nvSpPr>
        <p:spPr>
          <a:xfrm>
            <a:off x="6608126" y="3010430"/>
            <a:ext cx="360360" cy="9236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502397" y="401993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3171880" y="401993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5E5C71-472E-1889-69A2-73EC7D8FFD96}"/>
              </a:ext>
            </a:extLst>
          </p:cNvPr>
          <p:cNvGrpSpPr/>
          <p:nvPr/>
        </p:nvGrpSpPr>
        <p:grpSpPr>
          <a:xfrm>
            <a:off x="620243" y="4388522"/>
            <a:ext cx="2487010" cy="674704"/>
            <a:chOff x="2422638" y="3830849"/>
            <a:chExt cx="4584857" cy="1243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9251E9-1E37-5EBE-B52C-984E23281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627" y="4625887"/>
              <a:ext cx="822060" cy="41103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BA9164-ED53-53AD-B9B2-0DC194F646A0}"/>
                </a:ext>
              </a:extLst>
            </p:cNvPr>
            <p:cNvGrpSpPr/>
            <p:nvPr/>
          </p:nvGrpSpPr>
          <p:grpSpPr>
            <a:xfrm>
              <a:off x="2449433" y="3830849"/>
              <a:ext cx="4531261" cy="1208846"/>
              <a:chOff x="-147172" y="1954750"/>
              <a:chExt cx="12990686" cy="346562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887CD00-A1C6-9932-FDF6-C1AE13A9E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C02CB69-CEA9-8631-B08F-B468AFDB5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4A10CB4-DFBF-7F2B-6CF2-193FA690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21562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F6DE200-068A-ACCC-88B8-6A29B664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1" y="1957131"/>
                <a:ext cx="3250793" cy="32507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536BAE2-4305-AAB3-1271-EC82B0584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B3B2A6-A18A-725E-CFB3-5DF8852DB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8582CE8-EFA8-C070-CE9B-26344C463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C5C6AF7-E3D2-37E1-5906-3DF08EB2A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F6358D-024D-2720-CBEA-8B0ADBCA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38" y="4690856"/>
              <a:ext cx="3672237" cy="3092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067217-A187-BE32-C0A3-8F12F3C78AF5}"/>
                </a:ext>
              </a:extLst>
            </p:cNvPr>
            <p:cNvSpPr txBox="1"/>
            <p:nvPr/>
          </p:nvSpPr>
          <p:spPr>
            <a:xfrm>
              <a:off x="6059481" y="4677509"/>
              <a:ext cx="948014" cy="397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S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end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F0874-F1BC-846B-2300-8F6F08A5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880" y="4170937"/>
              <a:ext cx="722115" cy="1877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2D97CE-071D-1562-38DC-3F97C246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4" cy="298630"/>
            </a:xfrm>
            <a:prstGeom prst="rect">
              <a:avLst/>
            </a:prstGeom>
          </p:spPr>
        </p:pic>
      </p:grp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5CF2A76B-C5EB-A7F7-9AB9-CF001AA55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0968" y="1584526"/>
            <a:ext cx="1015277" cy="1015277"/>
          </a:xfrm>
          <a:prstGeom prst="rect">
            <a:avLst/>
          </a:prstGeom>
        </p:spPr>
      </p:pic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5528414" y="4576763"/>
            <a:ext cx="1435153" cy="4562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5407784" y="443271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5EFEE3E-CBB8-EA16-8E82-DA27741E8882}"/>
              </a:ext>
            </a:extLst>
          </p:cNvPr>
          <p:cNvGrpSpPr/>
          <p:nvPr/>
        </p:nvGrpSpPr>
        <p:grpSpPr>
          <a:xfrm>
            <a:off x="5565521" y="4655926"/>
            <a:ext cx="1357460" cy="339365"/>
            <a:chOff x="5565521" y="4655926"/>
            <a:chExt cx="1357460" cy="339365"/>
          </a:xfrm>
        </p:grpSpPr>
        <p:pic>
          <p:nvPicPr>
            <p:cNvPr id="2077" name="그림 2076">
              <a:extLst>
                <a:ext uri="{FF2B5EF4-FFF2-40B4-BE49-F238E27FC236}">
                  <a16:creationId xmlns:a16="http://schemas.microsoft.com/office/drawing/2014/main" id="{A0719368-0056-8B28-874D-1C428330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65521" y="4655926"/>
              <a:ext cx="1357460" cy="339365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657B51-32D5-B74E-FA30-06C33F018946}"/>
                </a:ext>
              </a:extLst>
            </p:cNvPr>
            <p:cNvGrpSpPr/>
            <p:nvPr/>
          </p:nvGrpSpPr>
          <p:grpSpPr>
            <a:xfrm>
              <a:off x="5720278" y="4692285"/>
              <a:ext cx="1077495" cy="274037"/>
              <a:chOff x="5709802" y="4685226"/>
              <a:chExt cx="1077495" cy="274037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1E547F4-28F4-9E15-0F0D-2975E7CCE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 flipV="1">
                <a:off x="5709802" y="4685226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6A9A45E-B759-1C34-89E1-8C808FC67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 flipV="1">
                <a:off x="6113996" y="4690157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6E81308-CEBA-D5DA-17C3-599EC6952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 flipV="1">
                <a:off x="6518191" y="4690157"/>
                <a:ext cx="269106" cy="269106"/>
              </a:xfrm>
              <a:prstGeom prst="rect">
                <a:avLst/>
              </a:prstGeom>
            </p:spPr>
          </p:pic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3ADB77-4894-43A3-F98E-6B787E456491}"/>
              </a:ext>
            </a:extLst>
          </p:cNvPr>
          <p:cNvGrpSpPr/>
          <p:nvPr/>
        </p:nvGrpSpPr>
        <p:grpSpPr>
          <a:xfrm>
            <a:off x="6618623" y="3024571"/>
            <a:ext cx="339365" cy="909496"/>
            <a:chOff x="5983472" y="3110443"/>
            <a:chExt cx="339365" cy="909496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251C9E-BEB2-FB28-4EF9-4A73745DF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5698407" y="3395508"/>
              <a:ext cx="909496" cy="339365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9923FAE-A608-FD51-3A90-29396C0023D0}"/>
                </a:ext>
              </a:extLst>
            </p:cNvPr>
            <p:cNvGrpSpPr/>
            <p:nvPr/>
          </p:nvGrpSpPr>
          <p:grpSpPr>
            <a:xfrm rot="16200000">
              <a:off x="5822663" y="3437748"/>
              <a:ext cx="673301" cy="269106"/>
              <a:chOff x="6113996" y="4690157"/>
              <a:chExt cx="673301" cy="269106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8139B671-B0FC-1A3F-E3F9-DB3B5B237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 flipV="1">
                <a:off x="6113996" y="4690157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DE016E95-B432-82AC-331B-7F0E10DBB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 flipV="1">
                <a:off x="6518191" y="4690157"/>
                <a:ext cx="269106" cy="269106"/>
              </a:xfrm>
              <a:prstGeom prst="rect">
                <a:avLst/>
              </a:prstGeom>
            </p:spPr>
          </p:pic>
        </p:grpSp>
      </p:grpSp>
      <p:pic>
        <p:nvPicPr>
          <p:cNvPr id="2079" name="그림 2078">
            <a:extLst>
              <a:ext uri="{FF2B5EF4-FFF2-40B4-BE49-F238E27FC236}">
                <a16:creationId xmlns:a16="http://schemas.microsoft.com/office/drawing/2014/main" id="{3F0C8C25-5B78-1702-CACF-C7B6034E4C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7774" y="4609765"/>
            <a:ext cx="245257" cy="245257"/>
          </a:xfrm>
          <a:prstGeom prst="rect">
            <a:avLst/>
          </a:prstGeom>
        </p:spPr>
      </p:pic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6487432" y="289882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3E1A6B-0EA4-DCF6-0B4E-1A3669FDDA64}"/>
              </a:ext>
            </a:extLst>
          </p:cNvPr>
          <p:cNvGrpSpPr/>
          <p:nvPr/>
        </p:nvGrpSpPr>
        <p:grpSpPr>
          <a:xfrm>
            <a:off x="3517704" y="4391416"/>
            <a:ext cx="601709" cy="601709"/>
            <a:chOff x="3903616" y="4221445"/>
            <a:chExt cx="801097" cy="80109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227EBB3-1194-FDB5-FD17-092CC244B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D00435E9-E938-A936-A9B3-59AE835F2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3EA8F-095B-24B0-B7AA-B21BA1F70C77}"/>
              </a:ext>
            </a:extLst>
          </p:cNvPr>
          <p:cNvGrpSpPr/>
          <p:nvPr/>
        </p:nvGrpSpPr>
        <p:grpSpPr>
          <a:xfrm>
            <a:off x="3517704" y="4391416"/>
            <a:ext cx="601709" cy="601709"/>
            <a:chOff x="3903616" y="4221445"/>
            <a:chExt cx="801097" cy="8010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6769CB-84EB-52B6-B08C-4D9322E57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3AF7DB-2FF0-3F8F-75E0-02414CB2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030A159-2DDD-7910-1220-9F30967C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68" y="1584526"/>
            <a:ext cx="1015277" cy="101527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6D0CF5B-C309-6597-8C7F-216117D59947}"/>
              </a:ext>
            </a:extLst>
          </p:cNvPr>
          <p:cNvGrpSpPr/>
          <p:nvPr/>
        </p:nvGrpSpPr>
        <p:grpSpPr>
          <a:xfrm>
            <a:off x="5565521" y="4655926"/>
            <a:ext cx="1357460" cy="339365"/>
            <a:chOff x="5565521" y="4655926"/>
            <a:chExt cx="1357460" cy="33936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F03418-9765-45A2-A582-26A04A52C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521" y="4655926"/>
              <a:ext cx="1357460" cy="33936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62FA94B-B446-BF47-B835-9EC469DB673E}"/>
                </a:ext>
              </a:extLst>
            </p:cNvPr>
            <p:cNvGrpSpPr/>
            <p:nvPr/>
          </p:nvGrpSpPr>
          <p:grpSpPr>
            <a:xfrm>
              <a:off x="5720278" y="4692285"/>
              <a:ext cx="1077495" cy="274037"/>
              <a:chOff x="5709802" y="4685226"/>
              <a:chExt cx="1077495" cy="27403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51BE8B-05A8-170E-BC16-38CA5F37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5709802" y="4685226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394051C-90A2-A0E4-FE8F-50BBA191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113996" y="4690157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89B7224-74E5-BD7D-F605-9E56AD282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518191" y="4690157"/>
                <a:ext cx="269106" cy="26910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AF8513-F92E-DC18-65D1-B3A5A83633E1}"/>
              </a:ext>
            </a:extLst>
          </p:cNvPr>
          <p:cNvGrpSpPr/>
          <p:nvPr/>
        </p:nvGrpSpPr>
        <p:grpSpPr>
          <a:xfrm>
            <a:off x="6618623" y="3024571"/>
            <a:ext cx="339365" cy="909496"/>
            <a:chOff x="5983472" y="3110443"/>
            <a:chExt cx="339365" cy="90949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61D7BE3-9B6F-1619-FE72-878CC0F4C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5698407" y="3395508"/>
              <a:ext cx="909496" cy="33936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E32C09-4E8E-5061-6A3A-9E377CDA3B09}"/>
                </a:ext>
              </a:extLst>
            </p:cNvPr>
            <p:cNvGrpSpPr/>
            <p:nvPr/>
          </p:nvGrpSpPr>
          <p:grpSpPr>
            <a:xfrm rot="16200000">
              <a:off x="5822663" y="3437748"/>
              <a:ext cx="673301" cy="269106"/>
              <a:chOff x="6113996" y="4690157"/>
              <a:chExt cx="673301" cy="26910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F62E84F-5DBC-9B5C-CBE4-E82EC7987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113996" y="4690157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D1D08AF-D272-1FDA-00A9-5D1D7D6B6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518191" y="4690157"/>
                <a:ext cx="269106" cy="269106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982708-5D16-5473-796E-67476B08EBFE}"/>
              </a:ext>
            </a:extLst>
          </p:cNvPr>
          <p:cNvGrpSpPr/>
          <p:nvPr/>
        </p:nvGrpSpPr>
        <p:grpSpPr>
          <a:xfrm>
            <a:off x="668726" y="4670155"/>
            <a:ext cx="1357460" cy="339365"/>
            <a:chOff x="5565521" y="4655926"/>
            <a:chExt cx="1357460" cy="339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60BF420-3F04-B7F6-76E7-62F795C3E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5521" y="4655926"/>
              <a:ext cx="1357460" cy="339365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03327D9-1796-8D2C-8504-EAA2CDBB8014}"/>
                </a:ext>
              </a:extLst>
            </p:cNvPr>
            <p:cNvGrpSpPr/>
            <p:nvPr/>
          </p:nvGrpSpPr>
          <p:grpSpPr>
            <a:xfrm>
              <a:off x="5720278" y="4692285"/>
              <a:ext cx="1077495" cy="274037"/>
              <a:chOff x="5709802" y="4685226"/>
              <a:chExt cx="1077495" cy="274037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1A189E7-EB99-90D2-70D5-F3719301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5709802" y="4685226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2048" name="그림 2047">
                <a:extLst>
                  <a:ext uri="{FF2B5EF4-FFF2-40B4-BE49-F238E27FC236}">
                    <a16:creationId xmlns:a16="http://schemas.microsoft.com/office/drawing/2014/main" id="{EB7C40F4-AF19-10FA-AB63-D8538CD9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113996" y="4690157"/>
                <a:ext cx="269106" cy="269106"/>
              </a:xfrm>
              <a:prstGeom prst="rect">
                <a:avLst/>
              </a:prstGeom>
            </p:spPr>
          </p:pic>
          <p:pic>
            <p:nvPicPr>
              <p:cNvPr id="2049" name="그림 2048">
                <a:extLst>
                  <a:ext uri="{FF2B5EF4-FFF2-40B4-BE49-F238E27FC236}">
                    <a16:creationId xmlns:a16="http://schemas.microsoft.com/office/drawing/2014/main" id="{AAAC4EC0-83F6-9F69-0C48-953549FA1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 flipV="1">
                <a:off x="6518191" y="4690157"/>
                <a:ext cx="269106" cy="2691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085D71-C0DF-65BF-9A91-A88ED53F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C1DFCE04-354F-96DF-DE5D-FB34969ACE70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416AC7C-872F-D103-57DE-06ACD8C45A71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112;p3">
            <a:extLst>
              <a:ext uri="{FF2B5EF4-FFF2-40B4-BE49-F238E27FC236}">
                <a16:creationId xmlns:a16="http://schemas.microsoft.com/office/drawing/2014/main" id="{75450851-37EC-32B7-DBAF-C8C81D09A280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A4ED92A9-B4A8-824A-D0D0-F715CF607819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91BE61-F9AF-7ABE-6CC0-83B408BC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EF158E-C4B0-F2B3-B6C2-20FDC29E06E2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1DC767-2F32-A394-BE00-2B78CA5B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702" y="2606574"/>
            <a:ext cx="1914702" cy="6657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148B32-E261-7061-3233-FE0D11B82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E59E05E-6A93-2926-03BA-47039472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04CDE9E-B5BD-15D5-56D5-4039ABE276A9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EC2A3BD2-2BD6-3F9B-5F72-D593C9729CD7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07D7C0-C7A9-49F6-7E12-6FEF926AF11B}"/>
              </a:ext>
            </a:extLst>
          </p:cNvPr>
          <p:cNvSpPr txBox="1"/>
          <p:nvPr/>
        </p:nvSpPr>
        <p:spPr>
          <a:xfrm>
            <a:off x="661836" y="5162392"/>
            <a:ext cx="543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가 추가되면 색상을 변경할 것</a:t>
            </a:r>
          </a:p>
        </p:txBody>
      </p:sp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FC5F59B4-173D-0161-FDC1-A563E71EEA00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F302E434-CA4C-4570-E3A3-605C9FCFA4C6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3CE6560-C0E9-2806-F8A2-C89A8B28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DB90AAA5-ABE9-FB21-96E9-E5DB5C988597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4A3A112F-4B56-4A94-7D56-516CCFDE10BD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0" name="Google Shape;112;p3">
            <a:extLst>
              <a:ext uri="{FF2B5EF4-FFF2-40B4-BE49-F238E27FC236}">
                <a16:creationId xmlns:a16="http://schemas.microsoft.com/office/drawing/2014/main" id="{CC5D100E-5BCD-2B41-9EAC-ECB022236144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9F8575BF-941D-94C5-BE30-FFE515321165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09C600F-8EF9-6D46-4B3D-A4F9A53A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6567D3F-EF64-EA59-3E09-1DB2E5CB759E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7CDC9479-052A-AC82-4183-B4ABD50C7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702" y="2606574"/>
            <a:ext cx="1914702" cy="66576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3966F8C-A668-94AF-29A0-951B95A5F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A524CED9-7686-E76B-4FDF-0F30AFC7B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EB03E1F3-80C4-6CFD-B8AC-0FC6DA7E4F48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ED2FCE3-B34E-F73D-919E-30C35F24E7F2}"/>
              </a:ext>
            </a:extLst>
          </p:cNvPr>
          <p:cNvSpPr txBox="1"/>
          <p:nvPr/>
        </p:nvSpPr>
        <p:spPr>
          <a:xfrm>
            <a:off x="661836" y="5162392"/>
            <a:ext cx="543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가 추가되면 색상을 변경할 것</a:t>
            </a:r>
          </a:p>
        </p:txBody>
      </p:sp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3BA8DE-18D8-2AC5-BE78-C44A4DC4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" y="1514441"/>
            <a:ext cx="6438318" cy="35584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20"/>
            <a:ext cx="6328229" cy="6363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283195"/>
            <a:ext cx="6328229" cy="16172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12185" y="21848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C22EF8-8972-F943-E032-0B6093B611D8}"/>
              </a:ext>
            </a:extLst>
          </p:cNvPr>
          <p:cNvGrpSpPr/>
          <p:nvPr/>
        </p:nvGrpSpPr>
        <p:grpSpPr>
          <a:xfrm>
            <a:off x="668850" y="4001048"/>
            <a:ext cx="3715207" cy="1038569"/>
            <a:chOff x="2422648" y="3830843"/>
            <a:chExt cx="4584876" cy="12088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7B59F0-AEF7-E0E0-764B-8A7B08C3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6653" y="4625879"/>
              <a:ext cx="822064" cy="41103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4B85BE2-F0D2-C331-0926-7C421E53A674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6" cy="346562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9546ABD-2AFC-7C31-C3CB-541DEE05B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35104A4-65B9-7D22-26F9-0814977A1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BF493D2-598F-A496-130B-666904D61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0" y="21562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5D15A61-56A3-C961-0A8A-38C405C4F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3F4D7BA-A6ED-464B-3B38-E70DF2AC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44E9F0EB-F172-99F4-714C-D24874970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5F1FDEF-10A3-E645-62C9-61EA7F0F8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CEE54CF-70A9-37BF-C13B-F0C9DC67D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C117AB-39D4-C3C6-6CCB-57664523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2648" y="4690851"/>
              <a:ext cx="3672254" cy="3092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BC7392-82A5-B7D5-0013-FD854126069A}"/>
                </a:ext>
              </a:extLst>
            </p:cNvPr>
            <p:cNvSpPr txBox="1"/>
            <p:nvPr/>
          </p:nvSpPr>
          <p:spPr>
            <a:xfrm>
              <a:off x="6059505" y="4677506"/>
              <a:ext cx="948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S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end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8A8C773-9F4B-301D-1243-9CAD90B9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5B8B2A-6547-28BD-21B0-80D7BAB4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544DFC5-9FF6-777A-75EF-9371CFDB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443" y="1740008"/>
            <a:ext cx="1914702" cy="66576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4E38B63-864E-F03A-4566-9E4077FF54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3660" y="1627806"/>
            <a:ext cx="445085" cy="890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77DD86-50D1-7399-342F-B8CC3AB96A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809127" y="1627806"/>
            <a:ext cx="445085" cy="890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2D89BF-571F-57BE-E760-220441CB3B7E}"/>
              </a:ext>
            </a:extLst>
          </p:cNvPr>
          <p:cNvSpPr txBox="1"/>
          <p:nvPr/>
        </p:nvSpPr>
        <p:spPr>
          <a:xfrm>
            <a:off x="3038548" y="1776665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350F41-3D58-AB25-8A55-EE197B5854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112" y="2749891"/>
            <a:ext cx="1467368" cy="73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8DC24C1-20BE-79BA-95A5-9596FB233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2452" y="2749891"/>
            <a:ext cx="1467368" cy="73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D538-204F-0E65-9877-7699F7C752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4792" y="2724962"/>
            <a:ext cx="1467368" cy="7336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549DB6-6ED8-3095-59A5-7D4258009D28}"/>
              </a:ext>
            </a:extLst>
          </p:cNvPr>
          <p:cNvSpPr txBox="1"/>
          <p:nvPr/>
        </p:nvSpPr>
        <p:spPr>
          <a:xfrm>
            <a:off x="1605450" y="3057525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5592D-5CD7-6799-B8E8-1E4D3500694B}"/>
              </a:ext>
            </a:extLst>
          </p:cNvPr>
          <p:cNvSpPr txBox="1"/>
          <p:nvPr/>
        </p:nvSpPr>
        <p:spPr>
          <a:xfrm>
            <a:off x="3761866" y="3048050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CB35E-164E-F160-C4C7-07B53DF8C941}"/>
              </a:ext>
            </a:extLst>
          </p:cNvPr>
          <p:cNvSpPr txBox="1"/>
          <p:nvPr/>
        </p:nvSpPr>
        <p:spPr>
          <a:xfrm>
            <a:off x="5877977" y="2985911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2390ADC-4582-A0BB-20BC-F64F9935FF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6719" y="4610114"/>
            <a:ext cx="1117737" cy="3122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EAED58-E3EE-C7F0-8005-942FD5475839}"/>
              </a:ext>
            </a:extLst>
          </p:cNvPr>
          <p:cNvSpPr txBox="1"/>
          <p:nvPr/>
        </p:nvSpPr>
        <p:spPr>
          <a:xfrm>
            <a:off x="4568995" y="460822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22483AC-D7B6-8A9A-72A3-CDF8CFD73E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4863" y="4605024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33ED00-D103-EAEA-6F64-A6A5C144E526}"/>
              </a:ext>
            </a:extLst>
          </p:cNvPr>
          <p:cNvSpPr txBox="1"/>
          <p:nvPr/>
        </p:nvSpPr>
        <p:spPr>
          <a:xfrm>
            <a:off x="5807139" y="460313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7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BAE6C-1BEB-7E98-C532-6FBBEA779DC4}"/>
              </a:ext>
            </a:extLst>
          </p:cNvPr>
          <p:cNvSpPr/>
          <p:nvPr/>
        </p:nvSpPr>
        <p:spPr>
          <a:xfrm>
            <a:off x="1730386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99A611-4993-5577-0DCB-AB3560391E82}"/>
              </a:ext>
            </a:extLst>
          </p:cNvPr>
          <p:cNvSpPr/>
          <p:nvPr/>
        </p:nvSpPr>
        <p:spPr>
          <a:xfrm>
            <a:off x="2779743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플레이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77230-9DD2-B3B5-0A6D-5991A5AEC89C}"/>
              </a:ext>
            </a:extLst>
          </p:cNvPr>
          <p:cNvSpPr/>
          <p:nvPr/>
        </p:nvSpPr>
        <p:spPr>
          <a:xfrm>
            <a:off x="1728934" y="1591214"/>
            <a:ext cx="946061" cy="227508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58" name="직선 화살표 연결선 77">
            <a:extLst>
              <a:ext uri="{FF2B5EF4-FFF2-40B4-BE49-F238E27FC236}">
                <a16:creationId xmlns:a16="http://schemas.microsoft.com/office/drawing/2014/main" id="{2ECD8C08-B84F-C8B6-37AE-32E093D021DB}"/>
              </a:ext>
            </a:extLst>
          </p:cNvPr>
          <p:cNvCxnSpPr>
            <a:cxnSpLocks/>
            <a:stCxn id="3" idx="0"/>
            <a:endCxn id="57" idx="2"/>
          </p:cNvCxnSpPr>
          <p:nvPr/>
        </p:nvCxnSpPr>
        <p:spPr>
          <a:xfrm flipH="1" flipV="1">
            <a:off x="2201965" y="1818722"/>
            <a:ext cx="1452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C610BD-8755-ED6B-7609-3231CA1BFEC4}"/>
              </a:ext>
            </a:extLst>
          </p:cNvPr>
          <p:cNvSpPr/>
          <p:nvPr/>
        </p:nvSpPr>
        <p:spPr>
          <a:xfrm>
            <a:off x="2795810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플레이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846ED7-DEAD-713A-1FD8-1EB6E7AD8BF6}"/>
              </a:ext>
            </a:extLst>
          </p:cNvPr>
          <p:cNvSpPr/>
          <p:nvPr/>
        </p:nvSpPr>
        <p:spPr>
          <a:xfrm>
            <a:off x="681028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설정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D00E21-2367-59C7-C7B1-61719067523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2235996" y="3135977"/>
            <a:ext cx="527233" cy="59239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77">
            <a:extLst>
              <a:ext uri="{FF2B5EF4-FFF2-40B4-BE49-F238E27FC236}">
                <a16:creationId xmlns:a16="http://schemas.microsoft.com/office/drawing/2014/main" id="{A53C55C8-EB0F-6316-3797-32964A1A9632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1627089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77">
            <a:extLst>
              <a:ext uri="{FF2B5EF4-FFF2-40B4-BE49-F238E27FC236}">
                <a16:creationId xmlns:a16="http://schemas.microsoft.com/office/drawing/2014/main" id="{6714965A-E730-C91C-3D8D-00DADD58274B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76447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229E6D-9D5E-F53F-D56E-44B933E9B4E0}"/>
              </a:ext>
            </a:extLst>
          </p:cNvPr>
          <p:cNvSpPr/>
          <p:nvPr/>
        </p:nvSpPr>
        <p:spPr>
          <a:xfrm>
            <a:off x="3835184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B9EB71-4D9A-3A4E-DDE9-425324388386}"/>
              </a:ext>
            </a:extLst>
          </p:cNvPr>
          <p:cNvSpPr/>
          <p:nvPr/>
        </p:nvSpPr>
        <p:spPr>
          <a:xfrm>
            <a:off x="4874559" y="346454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66" name="직선 화살표 연결선 77">
            <a:extLst>
              <a:ext uri="{FF2B5EF4-FFF2-40B4-BE49-F238E27FC236}">
                <a16:creationId xmlns:a16="http://schemas.microsoft.com/office/drawing/2014/main" id="{43D6FF88-B79B-E5A8-4206-D6858B72EE9A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3741872" y="3695791"/>
            <a:ext cx="93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11097F2-0B46-058A-F015-7CF58A71F236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H="1">
            <a:off x="4781246" y="3689521"/>
            <a:ext cx="93313" cy="62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77">
            <a:extLst>
              <a:ext uri="{FF2B5EF4-FFF2-40B4-BE49-F238E27FC236}">
                <a16:creationId xmlns:a16="http://schemas.microsoft.com/office/drawing/2014/main" id="{C2E80547-A66D-2AE6-5BE3-CF40BB624531}"/>
              </a:ext>
            </a:extLst>
          </p:cNvPr>
          <p:cNvCxnSpPr>
            <a:cxnSpLocks/>
            <a:stCxn id="70" idx="1"/>
            <a:endCxn id="55" idx="3"/>
          </p:cNvCxnSpPr>
          <p:nvPr/>
        </p:nvCxnSpPr>
        <p:spPr>
          <a:xfrm flipH="1" flipV="1">
            <a:off x="3725804" y="2943585"/>
            <a:ext cx="103296" cy="1080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35BC0F-6E3C-C72D-71F8-D5E143B007D8}"/>
              </a:ext>
            </a:extLst>
          </p:cNvPr>
          <p:cNvSpPr/>
          <p:nvPr/>
        </p:nvSpPr>
        <p:spPr>
          <a:xfrm>
            <a:off x="3829100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+mn-ea"/>
              </a:rPr>
              <a:t>멀티 로비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821524-13C1-633C-DE8E-91072D9275ED}"/>
              </a:ext>
            </a:extLst>
          </p:cNvPr>
          <p:cNvSpPr/>
          <p:nvPr/>
        </p:nvSpPr>
        <p:spPr>
          <a:xfrm>
            <a:off x="4878458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방</a:t>
            </a:r>
          </a:p>
        </p:txBody>
      </p:sp>
      <p:cxnSp>
        <p:nvCxnSpPr>
          <p:cNvPr id="72" name="직선 화살표 연결선 77">
            <a:extLst>
              <a:ext uri="{FF2B5EF4-FFF2-40B4-BE49-F238E27FC236}">
                <a16:creationId xmlns:a16="http://schemas.microsoft.com/office/drawing/2014/main" id="{50AC484A-CA58-22DF-44D8-12A47297C09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4775162" y="2954386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D05CD-5ACD-4185-6B51-970FF8A42453}"/>
              </a:ext>
            </a:extLst>
          </p:cNvPr>
          <p:cNvSpPr/>
          <p:nvPr/>
        </p:nvSpPr>
        <p:spPr>
          <a:xfrm>
            <a:off x="5927814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74" name="직선 화살표 연결선 77">
            <a:extLst>
              <a:ext uri="{FF2B5EF4-FFF2-40B4-BE49-F238E27FC236}">
                <a16:creationId xmlns:a16="http://schemas.microsoft.com/office/drawing/2014/main" id="{4DB100DA-328D-2A45-E1A6-749E04955A13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>
            <a:off x="5824519" y="2954386"/>
            <a:ext cx="10329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BB8E-2648-F508-D9B1-439FDABF8A81}"/>
              </a:ext>
            </a:extLst>
          </p:cNvPr>
          <p:cNvSpPr/>
          <p:nvPr/>
        </p:nvSpPr>
        <p:spPr>
          <a:xfrm>
            <a:off x="1730386" y="2043693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화살표 연결선 77">
            <a:extLst>
              <a:ext uri="{FF2B5EF4-FFF2-40B4-BE49-F238E27FC236}">
                <a16:creationId xmlns:a16="http://schemas.microsoft.com/office/drawing/2014/main" id="{EE005BC5-7A3B-7F0B-EC0A-A9435B2386D4}"/>
              </a:ext>
            </a:extLst>
          </p:cNvPr>
          <p:cNvCxnSpPr>
            <a:cxnSpLocks/>
            <a:stCxn id="54" idx="0"/>
            <a:endCxn id="3" idx="2"/>
          </p:cNvCxnSpPr>
          <p:nvPr/>
        </p:nvCxnSpPr>
        <p:spPr>
          <a:xfrm flipV="1">
            <a:off x="2203417" y="2493640"/>
            <a:ext cx="0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D0E8481-37B1-9B6E-601A-275A3014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" y="1514441"/>
            <a:ext cx="6438318" cy="3558495"/>
          </a:xfrm>
          <a:prstGeom prst="rect">
            <a:avLst/>
          </a:prstGeom>
        </p:spPr>
      </p:pic>
      <p:pic>
        <p:nvPicPr>
          <p:cNvPr id="1032" name="Picture 8" descr="screenshot">
            <a:extLst>
              <a:ext uri="{FF2B5EF4-FFF2-40B4-BE49-F238E27FC236}">
                <a16:creationId xmlns:a16="http://schemas.microsoft.com/office/drawing/2014/main" id="{E40A7D04-A36A-A47E-0A08-04AE0B886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r="11898" b="51342"/>
          <a:stretch/>
        </p:blipFill>
        <p:spPr bwMode="auto">
          <a:xfrm>
            <a:off x="802846" y="1592819"/>
            <a:ext cx="6065513" cy="33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D686BE-CD18-FFC0-E043-F7CFE1E8EE56}"/>
              </a:ext>
            </a:extLst>
          </p:cNvPr>
          <p:cNvGrpSpPr/>
          <p:nvPr/>
        </p:nvGrpSpPr>
        <p:grpSpPr>
          <a:xfrm>
            <a:off x="3997749" y="2092585"/>
            <a:ext cx="2569741" cy="2408111"/>
            <a:chOff x="3884745" y="714735"/>
            <a:chExt cx="4422510" cy="414434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1F5DB9-F22B-EA4A-0A01-A4B8D7FA0DE4}"/>
                </a:ext>
              </a:extLst>
            </p:cNvPr>
            <p:cNvSpPr/>
            <p:nvPr/>
          </p:nvSpPr>
          <p:spPr>
            <a:xfrm>
              <a:off x="4189814" y="714735"/>
              <a:ext cx="4011060" cy="401105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9DEEDD-84D6-4F96-5BE1-613C8538B4E8}"/>
                </a:ext>
              </a:extLst>
            </p:cNvPr>
            <p:cNvSpPr/>
            <p:nvPr/>
          </p:nvSpPr>
          <p:spPr>
            <a:xfrm>
              <a:off x="3884745" y="714735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EDCAE27-C5A5-6E7B-122D-83216D53D17A}"/>
                </a:ext>
              </a:extLst>
            </p:cNvPr>
            <p:cNvSpPr/>
            <p:nvPr/>
          </p:nvSpPr>
          <p:spPr>
            <a:xfrm>
              <a:off x="4296195" y="848021"/>
              <a:ext cx="4011060" cy="401106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6B7BF99-79F0-159D-6F71-363C8623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9813" y="714735"/>
              <a:ext cx="4011059" cy="401105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08C1F8-F2AA-5D65-C9E0-59EB4693184F}"/>
              </a:ext>
            </a:extLst>
          </p:cNvPr>
          <p:cNvSpPr txBox="1"/>
          <p:nvPr/>
        </p:nvSpPr>
        <p:spPr>
          <a:xfrm>
            <a:off x="-360867" y="2842417"/>
            <a:ext cx="5708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Path To </a:t>
            </a:r>
          </a:p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Yggdrasil</a:t>
            </a:r>
            <a:endParaRPr lang="ko-KR" altLang="en-US" sz="2400" kern="1800" spc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F134F0-C7CB-EF80-1488-64938A92FA68}"/>
              </a:ext>
            </a:extLst>
          </p:cNvPr>
          <p:cNvSpPr txBox="1"/>
          <p:nvPr/>
        </p:nvSpPr>
        <p:spPr>
          <a:xfrm>
            <a:off x="678484" y="5222101"/>
            <a:ext cx="6280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https://assetstore.unity.com/packages/2d/textures-materials/dynamic-space-background-lite-104606</a:t>
            </a:r>
          </a:p>
        </p:txBody>
      </p: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2343395" y="262232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2544745" y="309208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D4592-1449-AD18-820F-0A901052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71C08F88-431E-30AB-26CA-453D64EF0E19}"/>
              </a:ext>
            </a:extLst>
          </p:cNvPr>
          <p:cNvSpPr/>
          <p:nvPr/>
        </p:nvSpPr>
        <p:spPr>
          <a:xfrm>
            <a:off x="2435338" y="2418228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C479D712-ACFA-66DB-3F52-247176551241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F57834A0-6DDE-7C3E-FFF3-68122954D0DE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236C8BA2-F37D-EE1E-248C-C2E739EB797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2C195-A380-DF81-6843-1B0E5315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1BAFF-692B-F03F-9EE9-C83538F0FC14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CFFF8D-DE3C-D380-C9C0-081F3EBC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1FFC55-BCA7-440E-63FD-3381EA7B097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901119-FC65-B6E6-A52B-8629977E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6F7836-FEEC-2355-E839-9AE06CD8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A9ECFA-CAAE-85BA-5795-820DFF7823B2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회원가입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66A53-89F2-C35C-EBB7-C1877AF784E5}"/>
              </a:ext>
            </a:extLst>
          </p:cNvPr>
          <p:cNvSpPr txBox="1"/>
          <p:nvPr/>
        </p:nvSpPr>
        <p:spPr>
          <a:xfrm>
            <a:off x="2621754" y="2616071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2BEEE-5177-9C17-403B-3D95C37EF55A}"/>
              </a:ext>
            </a:extLst>
          </p:cNvPr>
          <p:cNvSpPr txBox="1"/>
          <p:nvPr/>
        </p:nvSpPr>
        <p:spPr>
          <a:xfrm>
            <a:off x="2621754" y="3096365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2B44C1-1B22-AADC-FE63-8A3BA03FD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54" y="3545059"/>
            <a:ext cx="2473968" cy="3092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B313F9-2C88-6B29-AB4F-829C8B7CECC0}"/>
              </a:ext>
            </a:extLst>
          </p:cNvPr>
          <p:cNvSpPr txBox="1"/>
          <p:nvPr/>
        </p:nvSpPr>
        <p:spPr>
          <a:xfrm>
            <a:off x="2609980" y="354579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A32F12F-1626-4B84-D3B0-804090CA8908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7293A9-3C25-A5E0-5F33-F066D87A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FFA382-DB69-C1F9-08A1-6E354165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참고사진처럼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영상 뒤에 넣기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(18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이후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AFB29-1D01-5A72-901F-0294A405B64A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C09FD-F2ED-BCF4-5E3B-BB55BEAB85B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AC62BF-5907-F5A1-5974-617829BC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F46DB1-5369-BB85-C7C0-4B8BBB7F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F5AF43-0FE8-98ED-FED9-678AE02168AF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213E8-2A2B-0EAB-0620-5393C9D33EF9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6DB498-F770-99F2-C504-04FD7B67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" y="5293564"/>
            <a:ext cx="2722747" cy="1298672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F08E171-35A2-44AC-0051-B0D40E6A369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322147" y="3293689"/>
            <a:ext cx="3715571" cy="2649211"/>
          </a:xfrm>
          <a:prstGeom prst="bentConnector3">
            <a:avLst>
              <a:gd name="adj1" fmla="val 10615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0106AA-D3CA-E2F3-1F6D-4A55F977E2CC}"/>
              </a:ext>
            </a:extLst>
          </p:cNvPr>
          <p:cNvSpPr txBox="1"/>
          <p:nvPr/>
        </p:nvSpPr>
        <p:spPr>
          <a:xfrm>
            <a:off x="3587818" y="6013707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4FEC2C-2283-65E4-A298-C858267B7DA1}"/>
              </a:ext>
            </a:extLst>
          </p:cNvPr>
          <p:cNvSpPr txBox="1"/>
          <p:nvPr/>
        </p:nvSpPr>
        <p:spPr>
          <a:xfrm>
            <a:off x="1066031" y="1719411"/>
            <a:ext cx="5708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Path To </a:t>
            </a:r>
          </a:p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Yggdrasil</a:t>
            </a:r>
            <a:endParaRPr lang="ko-KR" altLang="en-US" sz="2400" kern="1800" spc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A6A53096-B217-59D5-DD8C-3E2EF529108A}"/>
              </a:ext>
            </a:extLst>
          </p:cNvPr>
          <p:cNvGrpSpPr/>
          <p:nvPr/>
        </p:nvGrpSpPr>
        <p:grpSpPr>
          <a:xfrm>
            <a:off x="1858439" y="1600237"/>
            <a:ext cx="628674" cy="628674"/>
            <a:chOff x="1858439" y="1600237"/>
            <a:chExt cx="628674" cy="628674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24DCBB8-31C1-4BD6-5DF6-151874D15B8D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DF514686-20B1-1624-86EE-22F77220FB9D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599EF858-ACF0-90C5-111F-358358E6B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8F76B504-7BF4-4B10-F76D-564DD219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1C3A4-5002-69B0-92E0-E17B2DC9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2BAD4-F358-94CE-9B84-A82D6C88FBD8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설정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843743C4-5886-CC48-C18B-0B99F9D7B84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89134612-9F6B-04EB-3AFE-5216DFB25E3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C65AA-FC1B-5C56-4497-DBC3B79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E3741-4390-C974-B6E4-CA6E16E088D9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4DEA4B-0DA8-271A-959A-0DBC1D5C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0D6CE-1121-4613-B7AF-AD0FAB88FF6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9FC958F2-E6B7-5A47-DFC6-DC32BCBB2270}"/>
              </a:ext>
            </a:extLst>
          </p:cNvPr>
          <p:cNvSpPr/>
          <p:nvPr/>
        </p:nvSpPr>
        <p:spPr>
          <a:xfrm>
            <a:off x="2420950" y="2587597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18B08316-D988-A993-9ABB-BB1C188CBE86}"/>
              </a:ext>
            </a:extLst>
          </p:cNvPr>
          <p:cNvSpPr/>
          <p:nvPr/>
        </p:nvSpPr>
        <p:spPr>
          <a:xfrm>
            <a:off x="2300257" y="2439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471342B-3724-B8F4-88BA-B2EA1AA8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52" y="2682247"/>
            <a:ext cx="1546414" cy="3077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4F1682-81C7-FE9C-41D5-3F03E28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516" y="2679161"/>
            <a:ext cx="298203" cy="2982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EC70B6-F4EE-6908-3956-2F2E143F6E67}"/>
              </a:ext>
            </a:extLst>
          </p:cNvPr>
          <p:cNvSpPr txBox="1"/>
          <p:nvPr/>
        </p:nvSpPr>
        <p:spPr>
          <a:xfrm>
            <a:off x="2619852" y="268413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ound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80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46DCDCF9-6C65-1053-3CB8-2692010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054763"/>
            <a:ext cx="1066555" cy="499575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437BA239-DC54-42E6-B7A9-FC2FD0CE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050839"/>
            <a:ext cx="1066555" cy="4995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333253" y="3735336"/>
            <a:ext cx="4647475" cy="12963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211543" y="364137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B38B17BD-9D50-6B58-8ECA-2AECD1B5A444}"/>
              </a:ext>
            </a:extLst>
          </p:cNvPr>
          <p:cNvSpPr/>
          <p:nvPr/>
        </p:nvSpPr>
        <p:spPr>
          <a:xfrm>
            <a:off x="777591" y="3768473"/>
            <a:ext cx="1356009" cy="12499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5D661F28-D21B-3CDC-A01E-BFFB7A09327A}"/>
              </a:ext>
            </a:extLst>
          </p:cNvPr>
          <p:cNvSpPr/>
          <p:nvPr/>
        </p:nvSpPr>
        <p:spPr>
          <a:xfrm>
            <a:off x="659077" y="36382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C05590-5147-3744-3D68-71E190BE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3863302"/>
            <a:ext cx="1117737" cy="312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D74B42-2D0B-6904-74E9-A1D49D617CA3}"/>
              </a:ext>
            </a:extLst>
          </p:cNvPr>
          <p:cNvSpPr txBox="1"/>
          <p:nvPr/>
        </p:nvSpPr>
        <p:spPr>
          <a:xfrm>
            <a:off x="971310" y="386140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534DFD-1EF6-5454-B38C-1263B97CB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288466"/>
            <a:ext cx="1117737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A7BBE-21B6-7C16-EE97-C2B509037202}"/>
              </a:ext>
            </a:extLst>
          </p:cNvPr>
          <p:cNvSpPr txBox="1"/>
          <p:nvPr/>
        </p:nvSpPr>
        <p:spPr>
          <a:xfrm>
            <a:off x="971310" y="42865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A435AB-3475-1AEE-DB95-B09B78F8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724563"/>
            <a:ext cx="1117737" cy="312208"/>
          </a:xfrm>
          <a:prstGeom prst="rect">
            <a:avLst/>
          </a:prstGeom>
        </p:spPr>
      </p:pic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10D4101-EAA4-1E41-92F6-6774E4F8066E}"/>
              </a:ext>
            </a:extLst>
          </p:cNvPr>
          <p:cNvGrpSpPr/>
          <p:nvPr/>
        </p:nvGrpSpPr>
        <p:grpSpPr>
          <a:xfrm>
            <a:off x="2422648" y="3830843"/>
            <a:ext cx="4584876" cy="1208844"/>
            <a:chOff x="2422648" y="3830843"/>
            <a:chExt cx="4584876" cy="1208844"/>
          </a:xfrm>
        </p:grpSpPr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B2209013-EDC6-CE10-F437-68B143EE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6653" y="4625879"/>
              <a:ext cx="822064" cy="411032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C666DE-BC05-625B-62C2-F8827AC9C8B0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6" cy="346562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79E8537-3A07-E59D-2280-F60547564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33841E2-C5AE-9488-BB18-C35B51023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535CE3-F0DC-6FE4-B95A-AA60662C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0" y="21562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98830E-6AB1-01DD-0167-129F9CE07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FD08D5B-833F-82DD-FA9B-FC0A68F5F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EDEF669-437F-FCA1-727B-585E85B12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BA5048-155E-2DA1-1422-445F5B867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E6B35EB-A408-A631-7FAF-B65BA2543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73A0922-DF28-FF16-F2F6-B745A649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3672254" cy="309246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257532B-909B-187D-7573-95F10AF12D51}"/>
                </a:ext>
              </a:extLst>
            </p:cNvPr>
            <p:cNvSpPr txBox="1"/>
            <p:nvPr/>
          </p:nvSpPr>
          <p:spPr>
            <a:xfrm>
              <a:off x="6059505" y="4677506"/>
              <a:ext cx="948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S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end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89D6A1B4-8E51-0CE6-B7F6-297402F6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4A8F070B-62B3-BC2F-E439-9A92FA5F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1C27272-A2E2-9EC2-9D71-36E6353FA7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5483" y="2466700"/>
            <a:ext cx="321399" cy="32139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E3B0B76E-EB44-D4EE-45D1-84BD5027AB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694728" y="2492325"/>
            <a:ext cx="321399" cy="321399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9E56AA20-62C2-6704-F469-DC5AF94E5D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388" y="1806814"/>
            <a:ext cx="1089423" cy="19501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9EE1DEC2-85E0-CBAF-3C11-EF14EA23F9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2806" y="1808305"/>
            <a:ext cx="1089423" cy="195017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9E2E3801-F136-DFEB-BF89-636BB2CA3C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7224" y="1812571"/>
            <a:ext cx="1089423" cy="195017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7CBBEFA-6C9E-4EE4-CF04-0767FF64DF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642" y="1812074"/>
            <a:ext cx="1089423" cy="195017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31838141-8532-5AA2-1A28-8EF3DEF5BD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6060" y="1815842"/>
            <a:ext cx="1089423" cy="19501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D5E4F137-0EA2-13AF-F737-D0C0ECFE33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388" y="2686808"/>
            <a:ext cx="1089423" cy="195017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EFEA127-0C46-BA79-C27E-62B2CDE203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2806" y="2688299"/>
            <a:ext cx="1089423" cy="19501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C01CD81A-D4B0-C62A-EE53-1DDDC27185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7224" y="2692565"/>
            <a:ext cx="1089423" cy="195017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0B51CA0-4122-BBA1-B24F-105DCBF3A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642" y="2692068"/>
            <a:ext cx="1089423" cy="19501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A3C03E70-099E-33D7-6090-2F241BC23B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6060" y="2695836"/>
            <a:ext cx="1089423" cy="19501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871A6271-4E55-59AC-3A40-63CBE77D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054763"/>
            <a:ext cx="1066555" cy="499575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1E142D01-E2BB-B240-4777-CFE4755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048738"/>
            <a:ext cx="1066555" cy="499575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6EC970D8-E0D0-2D49-60C4-7F0C980B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057643"/>
            <a:ext cx="1066555" cy="499575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734D399F-C20A-B6AB-4D63-FD24425BF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946031"/>
            <a:ext cx="1066555" cy="499575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F307AFF-A4B2-25A4-EA1D-FACDAB91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942107"/>
            <a:ext cx="1066555" cy="499575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006AB06-4A06-4E31-03A7-DA40C0D8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946031"/>
            <a:ext cx="1066555" cy="499575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E34B9685-2ED9-D9B9-2D2C-B70A8A5A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940006"/>
            <a:ext cx="1066555" cy="499575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F2450FC3-9787-0329-6A73-FCFEA785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948911"/>
            <a:ext cx="1066555" cy="49957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8AC2C6B-FA65-5C83-33DB-0BFF373CB31D}"/>
              </a:ext>
            </a:extLst>
          </p:cNvPr>
          <p:cNvSpPr txBox="1"/>
          <p:nvPr/>
        </p:nvSpPr>
        <p:spPr>
          <a:xfrm>
            <a:off x="987046" y="4739455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7DFC7-17B4-6222-E1E0-630E001A263E}"/>
              </a:ext>
            </a:extLst>
          </p:cNvPr>
          <p:cNvSpPr txBox="1"/>
          <p:nvPr/>
        </p:nvSpPr>
        <p:spPr>
          <a:xfrm>
            <a:off x="1014778" y="1787722"/>
            <a:ext cx="10665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번호</a:t>
            </a:r>
            <a:r>
              <a:rPr lang="en-US" altLang="ko-KR" sz="8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제목</a:t>
            </a:r>
          </a:p>
        </p:txBody>
      </p:sp>
      <p:pic>
        <p:nvPicPr>
          <p:cNvPr id="216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B88EB980-4BB4-784F-EBF6-8574E3B2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4203" y="5325199"/>
            <a:ext cx="3657106" cy="11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6DB8129F-D95A-978F-4376-E62082377C54}"/>
              </a:ext>
            </a:extLst>
          </p:cNvPr>
          <p:cNvCxnSpPr>
            <a:cxnSpLocks/>
            <a:stCxn id="216" idx="3"/>
            <a:endCxn id="21" idx="3"/>
          </p:cNvCxnSpPr>
          <p:nvPr/>
        </p:nvCxnSpPr>
        <p:spPr>
          <a:xfrm flipV="1">
            <a:off x="4311309" y="2619649"/>
            <a:ext cx="2670511" cy="3299118"/>
          </a:xfrm>
          <a:prstGeom prst="bentConnector3">
            <a:avLst>
              <a:gd name="adj1" fmla="val 11997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B4CA465-EA8D-3A9B-0720-733D1EF95B4B}"/>
              </a:ext>
            </a:extLst>
          </p:cNvPr>
          <p:cNvSpPr txBox="1"/>
          <p:nvPr/>
        </p:nvSpPr>
        <p:spPr>
          <a:xfrm>
            <a:off x="4473320" y="6005265"/>
            <a:ext cx="31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 제목 아래 아이콘은</a:t>
            </a:r>
            <a:endParaRPr lang="en-US" altLang="ko-KR" dirty="0"/>
          </a:p>
          <a:p>
            <a:r>
              <a:rPr lang="ko-KR" altLang="en-US" dirty="0"/>
              <a:t>이후 레벨이 완성되면 제작</a:t>
            </a:r>
          </a:p>
        </p:txBody>
      </p:sp>
    </p:spTree>
    <p:extLst>
      <p:ext uri="{BB962C8B-B14F-4D97-AF65-F5344CB8AC3E}">
        <p14:creationId xmlns:p14="http://schemas.microsoft.com/office/powerpoint/2010/main" val="281820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C7009-423F-E21B-A629-2B6FB51C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4" name="Google Shape;112;p3">
            <a:extLst>
              <a:ext uri="{FF2B5EF4-FFF2-40B4-BE49-F238E27FC236}">
                <a16:creationId xmlns:a16="http://schemas.microsoft.com/office/drawing/2014/main" id="{256F1DFD-A19E-6A6E-998C-5058FD1AEDB4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38F07DEA-9DFC-35EB-C3FD-A39DD26586E3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5C2C2C4E-7835-0E3F-7C0E-1AE6EB4BC83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2594D9D-D12F-4330-AA65-B5202FD2C995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EBA84-7046-2E9F-FABE-AC3119D8B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7F76A-C8C1-59F7-C13A-3B6853FA8BD2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생성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F229D-E198-CCA9-A264-F4C9CF308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12C4-59F2-EB32-C750-118B31050662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닫기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CAA31C-0CF6-E1F1-2A0E-90ADE8FF9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0CE069-A5E0-7411-A74E-7D471F182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905F9-6265-1FA8-DCE5-E2DE4A2F19B3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방 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CDD47-1292-75BB-D75B-5E021F0B2ACE}"/>
              </a:ext>
            </a:extLst>
          </p:cNvPr>
          <p:cNvSpPr txBox="1"/>
          <p:nvPr/>
        </p:nvSpPr>
        <p:spPr>
          <a:xfrm>
            <a:off x="2679101" y="2622328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B85A-1D53-6FA5-E108-CAB21201A7EB}"/>
              </a:ext>
            </a:extLst>
          </p:cNvPr>
          <p:cNvSpPr txBox="1"/>
          <p:nvPr/>
        </p:nvSpPr>
        <p:spPr>
          <a:xfrm>
            <a:off x="2679101" y="3092083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86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8310</TotalTime>
  <Words>905</Words>
  <Application>Microsoft Office PowerPoint</Application>
  <PresentationFormat>와이드스크린</PresentationFormat>
  <Paragraphs>324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100</cp:revision>
  <dcterms:created xsi:type="dcterms:W3CDTF">2021-10-11T05:06:49Z</dcterms:created>
  <dcterms:modified xsi:type="dcterms:W3CDTF">2022-08-16T14:53:43Z</dcterms:modified>
</cp:coreProperties>
</file>